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91" autoAdjust="0"/>
    <p:restoredTop sz="94660"/>
  </p:normalViewPr>
  <p:slideViewPr>
    <p:cSldViewPr snapToGrid="0">
      <p:cViewPr varScale="1">
        <p:scale>
          <a:sx n="131" d="100"/>
          <a:sy n="131" d="100"/>
        </p:scale>
        <p:origin x="153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0D70BE-D0DA-4579-8C68-7EB7C90D8FB9}" type="datetimeFigureOut">
              <a:rPr kumimoji="1" lang="ja-JP" altLang="en-US" smtClean="0"/>
              <a:t>2020/7/10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85EFEC-DD16-4480-8834-2D0FE9FAC2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406736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85EFEC-DD16-4480-8834-2D0FE9FAC234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11961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D97F1-2C0B-4CA5-A9FB-0EA1286AFA0D}" type="datetimeFigureOut">
              <a:rPr kumimoji="1" lang="ja-JP" altLang="en-US" smtClean="0"/>
              <a:t>2020/7/10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7C27E-C658-4041-A211-C952FB3844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28143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D97F1-2C0B-4CA5-A9FB-0EA1286AFA0D}" type="datetimeFigureOut">
              <a:rPr kumimoji="1" lang="ja-JP" altLang="en-US" smtClean="0"/>
              <a:t>2020/7/10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7C27E-C658-4041-A211-C952FB3844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85633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D97F1-2C0B-4CA5-A9FB-0EA1286AFA0D}" type="datetimeFigureOut">
              <a:rPr kumimoji="1" lang="ja-JP" altLang="en-US" smtClean="0"/>
              <a:t>2020/7/10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7C27E-C658-4041-A211-C952FB3844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50459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D97F1-2C0B-4CA5-A9FB-0EA1286AFA0D}" type="datetimeFigureOut">
              <a:rPr kumimoji="1" lang="ja-JP" altLang="en-US" smtClean="0"/>
              <a:t>2020/7/10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7C27E-C658-4041-A211-C952FB3844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68104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D97F1-2C0B-4CA5-A9FB-0EA1286AFA0D}" type="datetimeFigureOut">
              <a:rPr kumimoji="1" lang="ja-JP" altLang="en-US" smtClean="0"/>
              <a:t>2020/7/10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7C27E-C658-4041-A211-C952FB3844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86626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D97F1-2C0B-4CA5-A9FB-0EA1286AFA0D}" type="datetimeFigureOut">
              <a:rPr kumimoji="1" lang="ja-JP" altLang="en-US" smtClean="0"/>
              <a:t>2020/7/10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7C27E-C658-4041-A211-C952FB3844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248049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D97F1-2C0B-4CA5-A9FB-0EA1286AFA0D}" type="datetimeFigureOut">
              <a:rPr kumimoji="1" lang="ja-JP" altLang="en-US" smtClean="0"/>
              <a:t>2020/7/10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7C27E-C658-4041-A211-C952FB3844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88889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D97F1-2C0B-4CA5-A9FB-0EA1286AFA0D}" type="datetimeFigureOut">
              <a:rPr kumimoji="1" lang="ja-JP" altLang="en-US" smtClean="0"/>
              <a:t>2020/7/10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7C27E-C658-4041-A211-C952FB3844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638061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D97F1-2C0B-4CA5-A9FB-0EA1286AFA0D}" type="datetimeFigureOut">
              <a:rPr kumimoji="1" lang="ja-JP" altLang="en-US" smtClean="0"/>
              <a:t>2020/7/10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7C27E-C658-4041-A211-C952FB3844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06816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D97F1-2C0B-4CA5-A9FB-0EA1286AFA0D}" type="datetimeFigureOut">
              <a:rPr kumimoji="1" lang="ja-JP" altLang="en-US" smtClean="0"/>
              <a:t>2020/7/10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7C27E-C658-4041-A211-C952FB3844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017800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D97F1-2C0B-4CA5-A9FB-0EA1286AFA0D}" type="datetimeFigureOut">
              <a:rPr kumimoji="1" lang="ja-JP" altLang="en-US" smtClean="0"/>
              <a:t>2020/7/10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7C27E-C658-4041-A211-C952FB3844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54330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6D97F1-2C0B-4CA5-A9FB-0EA1286AFA0D}" type="datetimeFigureOut">
              <a:rPr kumimoji="1" lang="ja-JP" altLang="en-US" smtClean="0"/>
              <a:t>2020/7/10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B7C27E-C658-4041-A211-C952FB3844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883661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1022350" y="3911600"/>
            <a:ext cx="68707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/>
              <a:t>演題発表に関連し、開示すべき利益相反（</a:t>
            </a:r>
            <a:r>
              <a:rPr kumimoji="1" lang="en-US" altLang="ja-JP" sz="2400" dirty="0"/>
              <a:t>COI</a:t>
            </a:r>
            <a:r>
              <a:rPr kumimoji="1" lang="ja-JP" altLang="en-US" sz="2400" dirty="0"/>
              <a:t>）関係にある企業・団体等はありません。</a:t>
            </a:r>
          </a:p>
        </p:txBody>
      </p:sp>
      <p:sp>
        <p:nvSpPr>
          <p:cNvPr id="2" name="フッター プレースホルダー 1"/>
          <p:cNvSpPr>
            <a:spLocks noGrp="1"/>
          </p:cNvSpPr>
          <p:nvPr>
            <p:ph type="ftr" sz="quarter" idx="11"/>
          </p:nvPr>
        </p:nvSpPr>
        <p:spPr>
          <a:xfrm>
            <a:off x="2085368" y="6294567"/>
            <a:ext cx="5025552" cy="365125"/>
          </a:xfrm>
        </p:spPr>
        <p:txBody>
          <a:bodyPr/>
          <a:lstStyle/>
          <a:p>
            <a:r>
              <a:rPr kumimoji="1" lang="ja-JP" altLang="en-US" sz="1400"/>
              <a:t>第</a:t>
            </a:r>
            <a:r>
              <a:rPr kumimoji="1" lang="en-US" altLang="ja-JP" sz="1400" dirty="0"/>
              <a:t>68</a:t>
            </a:r>
            <a:r>
              <a:rPr kumimoji="1" lang="ja-JP" altLang="en-US" sz="1400"/>
              <a:t>回日本耳鼻咽喉科学会東北地方部会連合学術講演会</a:t>
            </a:r>
            <a:endParaRPr kumimoji="1" lang="ja-JP" altLang="en-US" sz="14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623285" y="1042292"/>
            <a:ext cx="7897430" cy="172354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kumimoji="1" lang="ja-JP" altLang="en-US" sz="2400" b="1"/>
              <a:t>第</a:t>
            </a:r>
            <a:r>
              <a:rPr kumimoji="1" lang="en-US" altLang="ja-JP" sz="2400" b="1" dirty="0"/>
              <a:t>68</a:t>
            </a:r>
            <a:r>
              <a:rPr kumimoji="1" lang="ja-JP" altLang="en-US" sz="2400" b="1"/>
              <a:t>回日本</a:t>
            </a:r>
            <a:r>
              <a:rPr kumimoji="1" lang="ja-JP" altLang="en-US" sz="2400" b="1" dirty="0"/>
              <a:t>耳鼻</a:t>
            </a:r>
            <a:r>
              <a:rPr kumimoji="1" lang="ja-JP" altLang="en-US" sz="2400" b="1"/>
              <a:t>咽喉科学会東北地方部会連合学術講演会</a:t>
            </a:r>
            <a:endParaRPr kumimoji="1" lang="en-US" altLang="ja-JP" sz="2400" b="1" dirty="0"/>
          </a:p>
          <a:p>
            <a:pPr algn="ctr"/>
            <a:br>
              <a:rPr lang="en-US" altLang="ja-JP" sz="2400" b="1" dirty="0"/>
            </a:br>
            <a:r>
              <a:rPr kumimoji="1" lang="ja-JP" altLang="en-US" sz="2400" b="1" dirty="0"/>
              <a:t>　</a:t>
            </a:r>
            <a:r>
              <a:rPr lang="ja-JP" altLang="en-US" sz="2400" b="1" dirty="0"/>
              <a:t>利益相反（</a:t>
            </a:r>
            <a:r>
              <a:rPr lang="en-US" altLang="ja-JP" sz="2400" b="1" dirty="0"/>
              <a:t>COI</a:t>
            </a:r>
            <a:r>
              <a:rPr lang="ja-JP" altLang="en-US" sz="2400" b="1" dirty="0"/>
              <a:t>）開示</a:t>
            </a:r>
            <a:endParaRPr lang="en-US" altLang="ja-JP" sz="2400" b="1" dirty="0"/>
          </a:p>
          <a:p>
            <a:pPr algn="ctr"/>
            <a:endParaRPr lang="en-US" altLang="ja-JP" sz="1600" dirty="0"/>
          </a:p>
          <a:p>
            <a:pPr algn="ctr"/>
            <a:r>
              <a:rPr lang="ja-JP" altLang="en-US" b="1" dirty="0"/>
              <a:t>発表</a:t>
            </a:r>
            <a:r>
              <a:rPr kumimoji="1" lang="ja-JP" altLang="en-US" b="1" dirty="0"/>
              <a:t>者名：　○○○○、△△△△、□□□□、◇◇◇◇、▽▽▽▽</a:t>
            </a:r>
          </a:p>
        </p:txBody>
      </p:sp>
    </p:spTree>
    <p:extLst>
      <p:ext uri="{BB962C8B-B14F-4D97-AF65-F5344CB8AC3E}">
        <p14:creationId xmlns:p14="http://schemas.microsoft.com/office/powerpoint/2010/main" val="23876976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</TotalTime>
  <Words>49</Words>
  <Application>Microsoft Macintosh PowerPoint</Application>
  <PresentationFormat>画面に合わせる (4:3)</PresentationFormat>
  <Paragraphs>7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樋田 真里</dc:creator>
  <cp:lastModifiedBy>及川智幸</cp:lastModifiedBy>
  <cp:revision>5</cp:revision>
  <dcterms:created xsi:type="dcterms:W3CDTF">2016-01-28T02:05:52Z</dcterms:created>
  <dcterms:modified xsi:type="dcterms:W3CDTF">2020-07-10T09:35:42Z</dcterms:modified>
</cp:coreProperties>
</file>